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2" r:id="rId4"/>
    <p:sldId id="269" r:id="rId5"/>
    <p:sldId id="259" r:id="rId6"/>
    <p:sldId id="271" r:id="rId7"/>
    <p:sldId id="262" r:id="rId8"/>
    <p:sldId id="265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8CE51-AE95-B8C2-51B9-57A03F3F9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980DF1-9E9B-9D84-979C-E192DC441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8C2115-CA3F-7551-C5A4-DDDD578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4C96B8-8DA9-8EBE-4162-BFEC1EF9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1962F-CF2A-B39A-5C7C-B60FF30C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47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013-7D03-C85A-0982-2BD1915F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A4AECB-BA43-B334-01CB-5BE190678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ADAEBA-35DE-F9A8-6ED7-4F8484D8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DAEF3F-74A5-61AE-62FB-0177AEE8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DDCB86-A22C-70F2-9AC5-095344F2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00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978FED9-75D8-09C3-EAAF-845EF3D6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092E1F-D7D7-5ED5-79F7-922C33D1C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5A37F0-8E49-7B81-D2C3-3AFEC236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0BBB43-215E-361A-065F-A032DE3F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B32C9-39F5-1F95-E9E8-B935C7D4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5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2C0B7-CF33-4476-87F8-870BE529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3A7B9-B7C0-F090-695B-4BF1DC1AD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0B673-E04B-8757-808A-139ED817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AE25A3-AB89-71B2-6998-5B0C66B5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1A6A65-0080-D4DA-C396-D6EDE887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66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2AB11-3F11-5847-704A-BF64B499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EB743C-69CE-1A5D-79D2-AACFE2D5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602FA7-3E4A-66B2-E27B-64542F71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9B4265-FF82-05F1-A26E-B4E5D56F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3B8492-B532-5A40-B495-93F1EC44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6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41F6B-EC9A-86C8-EAD9-A52C89B3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6FFB7-F0BE-9EB4-9F99-5A944A336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1C279E-EA8C-3834-AB28-EC64FB099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4340DC-1FFE-3CAD-2DC0-E6B7FB13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E274DE-8458-B23F-12AE-A84883A1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FCEC62-80C2-2DBD-7046-F68FA6D6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1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16558-A215-428F-5D7F-6FA6D4EF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07CEFB-B88D-CA88-66EB-3B25EF596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D9FA41-F100-2772-542B-596787763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0F613C-F26A-8A40-3AE5-4514EB70B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64AE89-B993-E079-492C-6BEBA3E2B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2DA379-7C71-33B8-AF6F-9B597D54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C8BD028-5472-F507-A0E5-C5DE1F5E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D93037-9F1D-F712-5C93-33989F3B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65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9272F-6214-0A99-07C4-617CA0C6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084C28-39C5-0855-45FA-285FE056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949724-284A-898B-1BD1-99E7D44E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CB76C-2D08-7BD2-BE53-F984DA3D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3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B344D8-B105-A37D-E7A1-2CAFE8C8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467BA3-1EE7-6395-B1CB-E1933F8D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5B1D87-15BB-6A94-14CB-82A8DC85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6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9002F-83B5-E355-50B9-F386E270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654ECA-15FB-CA9E-D5B0-0464BAAA5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F68536-EEE9-D110-2978-D2B20FACB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23FCE5-1ECB-0356-5B0B-66E4CB86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EDF3DD-EA6F-F6C0-22E3-F6EA1F28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C83F2E-3677-6373-0CD3-3A0B72B1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07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C8936-CCF2-0824-B956-6D171038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00BA872-6C6B-992A-C3B7-DE3A3F4FE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D28DC0-809A-EB46-D8E1-3DF6CC6A3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B42F2E-18D4-4F0E-6045-2CABF01B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EC0406-A95B-B548-9AEC-3FC97EE7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E71095-4B7A-0A4B-3A1D-318DE9F1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5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D6586D-A51E-F8E2-7054-840D2ABE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F2F88-C36A-B832-789F-A8276FA52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0CD6E9-8646-CDA9-646A-C40139DD9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8717-E42D-477E-8916-7FF9F2036ABB}" type="datetimeFigureOut">
              <a:rPr lang="de-DE" smtClean="0"/>
              <a:t>25.11.2022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E9C75-7869-BF73-A9F2-0A122CE14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A087D-2364-EF8B-4427-28B0B31F6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6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05F1E-2F6D-BA51-7902-FB3B4C8A9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Newest</a:t>
            </a:r>
            <a:r>
              <a:rPr lang="de-DE" dirty="0"/>
              <a:t> Clusters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09EEB7-149B-0330-A8DF-A4853A12F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Largest</a:t>
            </a:r>
            <a:r>
              <a:rPr lang="de-DE" dirty="0"/>
              <a:t> per </a:t>
            </a:r>
            <a:r>
              <a:rPr lang="de-DE" dirty="0" err="1"/>
              <a:t>condiiton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996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0FADD8-3B8D-4E55-54AA-D8BAB1CCD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03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525EDE-45E4-C1BA-AB69-4A5D1E70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DF8E0-4EE4-3C2F-0458-6E381EF4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A01919-D1DB-9414-83A1-15F6F649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Bin auf 3 Elektroden minimal runter gegangen, weil sonst gar keine Constant-Random Cluster mehr raus kamen und auch ein paar </a:t>
            </a:r>
            <a:r>
              <a:rPr lang="de-DE" dirty="0" err="1"/>
              <a:t>itneressante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– Visible fehlten.</a:t>
            </a:r>
          </a:p>
          <a:p>
            <a:r>
              <a:rPr lang="de-DE" dirty="0"/>
              <a:t>Habe vorerst keine Option gefunden, eine Mindestdauer einzustellen. </a:t>
            </a:r>
          </a:p>
          <a:p>
            <a:r>
              <a:rPr lang="de-DE" dirty="0"/>
              <a:t>Berichte hier nur die jeweils 3 größten Cluster</a:t>
            </a:r>
          </a:p>
        </p:txBody>
      </p:sp>
    </p:spTree>
    <p:extLst>
      <p:ext uri="{BB962C8B-B14F-4D97-AF65-F5344CB8AC3E}">
        <p14:creationId xmlns:p14="http://schemas.microsoft.com/office/powerpoint/2010/main" val="245783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DF8E0-4EE4-3C2F-0458-6E381EF4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Scree</a:t>
            </a:r>
            <a:r>
              <a:rPr lang="de-DE" dirty="0"/>
              <a:t> Plots Constant - Random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F8250-6243-A953-4809-D1CEC3C7B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91" y="1890167"/>
            <a:ext cx="4520821" cy="45208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CEB296F-66D8-40B6-BD70-0482F795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67" y="1972054"/>
            <a:ext cx="4643651" cy="46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2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08075B-6DD7-7F28-08B7-246A14C22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1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285033-32AB-D28E-6220-C750A7FA1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0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DF8E0-4EE4-3C2F-0458-6E381EF4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Scree</a:t>
            </a:r>
            <a:r>
              <a:rPr lang="de-DE" dirty="0"/>
              <a:t> Plots </a:t>
            </a:r>
            <a:r>
              <a:rPr lang="de-DE" dirty="0" err="1"/>
              <a:t>Occluded</a:t>
            </a:r>
            <a:r>
              <a:rPr lang="de-DE" dirty="0"/>
              <a:t> Visible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F545EBA-A389-99EC-E66C-186AB0BD7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12" y="1436104"/>
            <a:ext cx="5056771" cy="50567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A9A732D-FE69-7952-24D2-182CCDFA5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7" y="1392015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7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A110E34-22B7-3C53-48D5-E9D4C6F29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9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CD4C0FC-4307-EC89-459A-A14240BBD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9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72D7F4-7E13-8366-E13B-36090692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3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Breitbild</PresentationFormat>
  <Paragraphs>15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Newest Clusters</vt:lpstr>
      <vt:lpstr>Settings</vt:lpstr>
      <vt:lpstr>Scree Plots Constant - Random</vt:lpstr>
      <vt:lpstr>Constant – Random1 negative</vt:lpstr>
      <vt:lpstr>Constant – Random1 negative</vt:lpstr>
      <vt:lpstr>Scree Plots Occluded Visible</vt:lpstr>
      <vt:lpstr>Occluded – Visible negative</vt:lpstr>
      <vt:lpstr>Occluded – Visible positive</vt:lpstr>
      <vt:lpstr>Occluded – Visible negative</vt:lpstr>
      <vt:lpstr>Occluded – Visible positive</vt:lpstr>
      <vt:lpstr>Occluded – Visible positive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Newest Clusters</dc:title>
  <dc:creator>Wilken, Saskia</dc:creator>
  <cp:lastModifiedBy>Wilken, Saskia</cp:lastModifiedBy>
  <cp:revision>7</cp:revision>
  <dcterms:created xsi:type="dcterms:W3CDTF">2022-11-24T14:37:39Z</dcterms:created>
  <dcterms:modified xsi:type="dcterms:W3CDTF">2022-11-25T09:13:05Z</dcterms:modified>
</cp:coreProperties>
</file>